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88d8633039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88d8633039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88d8633039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88d8633039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88d8633039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88d8633039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8d8633039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88d8633039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8d8633039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88d8633039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88d8633039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88d8633039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8d8633039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88d8633039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88d8633039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88d8633039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6" Type="http://schemas.openxmlformats.org/officeDocument/2006/relationships/image" Target="../media/image15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BASES DE DATOS Y SGBD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 JAVIER SAN JUAN Y ADRIÁN RANGEL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26450"/>
            <a:ext cx="41625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Definición</a:t>
            </a:r>
            <a:r>
              <a:rPr lang="es"/>
              <a:t>: O</a:t>
            </a:r>
            <a:r>
              <a:rPr lang="es"/>
              <a:t>rganizan y gestionan grandes volúmenes de información, esenciales para sistemas informáticos modernos.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/>
              <a:t>Objetivo</a:t>
            </a:r>
            <a:r>
              <a:rPr lang="es"/>
              <a:t>: Comprender los elementos fundamentales de las bases de datos, su evolución, clasificación y los SGBD.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/>
              <a:t>Propósitos</a:t>
            </a:r>
            <a:r>
              <a:rPr lang="es"/>
              <a:t>: Trabajo en equipo con fuentes académicas y recursos digitales. Se organizó en puntos específicos con un total de 12 horas de trabajo repartidas entre los miembros.</a:t>
            </a:r>
            <a:br>
              <a:rPr lang="es"/>
            </a:br>
            <a:br>
              <a:rPr lang="es"/>
            </a:br>
            <a:r>
              <a:rPr b="1" lang="es"/>
              <a:t>Distribución</a:t>
            </a:r>
            <a:r>
              <a:rPr lang="es"/>
              <a:t>: La distribución se ha realizado de manera equitativa e igual para garantizar que el trabajo esté hecho de manera eficiente.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1721" y="3010237"/>
            <a:ext cx="4029575" cy="87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SISTEMAS LÓGICOS Y EVOLUCIÓN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2433300"/>
            <a:ext cx="4737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Nivel Lógico y Físico</a:t>
            </a:r>
            <a:r>
              <a:rPr lang="es" sz="1100"/>
              <a:t>: Como se ve y como se guarda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Características</a:t>
            </a:r>
            <a:r>
              <a:rPr lang="es" sz="1100"/>
              <a:t>: Independencia, seguridad, integridad, concurrencia y escalabilidad.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/>
              <a:t>Evolución</a:t>
            </a:r>
            <a:r>
              <a:rPr lang="es" sz="1100"/>
              <a:t>: Tarjetas Perforadas -&gt; Discos -&gt; Disquetes/CD/DVD -&gt; SSD -&gt; Nube -&gt; NVMe -&gt; Futuro Cuántico</a:t>
            </a:r>
            <a:endParaRPr sz="11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800" y="2433299"/>
            <a:ext cx="3293075" cy="18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DE BASES DE DATOS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09500" y="1841175"/>
            <a:ext cx="41625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Según modelo de datos</a:t>
            </a:r>
            <a:r>
              <a:rPr lang="es" sz="1100"/>
              <a:t>: Jerárquicas, En Red, Relacionales, Orientado a Objetos, Documentadas, Orientadas a Grafos, Clave-Valor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/>
              <a:t>Según Ubicación</a:t>
            </a:r>
            <a:r>
              <a:rPr lang="es" sz="1100"/>
              <a:t>: Centralizadas y Distribuidas</a:t>
            </a:r>
            <a:endParaRPr sz="110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400" y="1841175"/>
            <a:ext cx="3365074" cy="1892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500" y="3182975"/>
            <a:ext cx="4015975" cy="16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Y SGBD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26450"/>
            <a:ext cx="41625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Arquitectura ANSI/SPARC</a:t>
            </a:r>
            <a:r>
              <a:rPr lang="es" sz="1100"/>
              <a:t>: Externo, Conceptual e Interno.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Funciones de SGBD</a:t>
            </a:r>
            <a:r>
              <a:rPr lang="es" sz="1100"/>
              <a:t>: Almacenamiento, Consultas, Transacciones y Administración.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/>
              <a:t>Ejemplos</a:t>
            </a:r>
            <a:r>
              <a:rPr lang="es" sz="1100"/>
              <a:t>: MySQL, Oracle, PostgreSQL, MongoDB, Redis.</a:t>
            </a:r>
            <a:endParaRPr sz="11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3280525"/>
            <a:ext cx="4575676" cy="15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3925" y="1926450"/>
            <a:ext cx="3420074" cy="216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LEY DE PROTECCIÓN DE DATOS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71900" y="1926450"/>
            <a:ext cx="4222200" cy="15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Importancia global y diferencias regionales </a:t>
            </a:r>
            <a:r>
              <a:rPr lang="es" sz="1100"/>
              <a:t>(RGPD en Europa, USA (EEUU sectorial), Asia, LATAM)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Derechos: </a:t>
            </a:r>
            <a:r>
              <a:rPr lang="es" sz="1100"/>
              <a:t>Acceso, rectificación, olvido, portabilidad y oposición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/>
              <a:t>Obligaciones: </a:t>
            </a:r>
            <a:r>
              <a:rPr lang="es" sz="1100"/>
              <a:t>Consentimiento</a:t>
            </a:r>
            <a:r>
              <a:rPr lang="es" sz="1100"/>
              <a:t>, seguridad y transparencia</a:t>
            </a:r>
            <a:endParaRPr sz="11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3283251"/>
            <a:ext cx="3276875" cy="167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4225" y="2411525"/>
            <a:ext cx="3999775" cy="206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BIG DATA E INTELIGENCIA DE NEGOCIOS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71900" y="2571750"/>
            <a:ext cx="4222200" cy="27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/>
              <a:t>BIG DATA</a:t>
            </a:r>
            <a:r>
              <a:rPr lang="es" sz="1100"/>
              <a:t>: 5V’s (Volumen, Velocidad, Variedad, Veracidad y Valor).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BI (Business </a:t>
            </a:r>
            <a:r>
              <a:rPr b="1" lang="es" sz="1100"/>
              <a:t>Intelligence</a:t>
            </a:r>
            <a:r>
              <a:rPr b="1" lang="es" sz="1100"/>
              <a:t>)</a:t>
            </a:r>
            <a:r>
              <a:rPr lang="es" sz="1100"/>
              <a:t>: Análisis de datos para decisiones estratégicas.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100"/>
              <a:t>Relación</a:t>
            </a:r>
            <a:r>
              <a:rPr lang="es" sz="1100"/>
              <a:t>: BBDD -&gt; Big Data -&gt; BI (Decisiones empresariales).</a:t>
            </a:r>
            <a:endParaRPr sz="1100"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07150"/>
            <a:ext cx="4145099" cy="2590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 Y REFERENCIAS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63" y="1851481"/>
            <a:ext cx="2954375" cy="312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05525" cy="61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>
            <p:ph type="title"/>
          </p:nvPr>
        </p:nvSpPr>
        <p:spPr>
          <a:xfrm>
            <a:off x="460950" y="246832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</a:t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9913" y="3980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 title="images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450" y="3005974"/>
            <a:ext cx="3566475" cy="159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3775" y="3698253"/>
            <a:ext cx="3660225" cy="1391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6584" y="829362"/>
            <a:ext cx="3660225" cy="13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